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A6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56" d="100"/>
          <a:sy n="156" d="100"/>
        </p:scale>
        <p:origin x="19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489242-3F34-4969-AA63-9D4759233DBA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CEE594-3302-4608-964B-76D6DD4506D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    La spécialité HLP:</a:t>
            </a:r>
            <a:br>
              <a:rPr lang="fr-FR" dirty="0"/>
            </a:br>
            <a:br>
              <a:rPr lang="fr-FR" dirty="0"/>
            </a:br>
            <a:r>
              <a:rPr lang="fr-FR" dirty="0">
                <a:latin typeface="Forte" panose="03060902040502070203" pitchFamily="66" charset="0"/>
              </a:rPr>
              <a:t>Humanités, </a:t>
            </a:r>
            <a:br>
              <a:rPr lang="fr-FR" dirty="0">
                <a:latin typeface="Forte" panose="03060902040502070203" pitchFamily="66" charset="0"/>
              </a:rPr>
            </a:br>
            <a:r>
              <a:rPr lang="fr-FR" dirty="0">
                <a:latin typeface="Forte" panose="03060902040502070203" pitchFamily="66" charset="0"/>
              </a:rPr>
              <a:t>	Littérature, 					Philosophie.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66"/>
                </a:solidFill>
                <a:latin typeface="Bahnschrift Light" panose="020B0502040204020203" pitchFamily="34" charset="0"/>
              </a:rPr>
              <a:t>Pour être vraiment </a:t>
            </a:r>
            <a:r>
              <a:rPr lang="fr-FR" b="1" dirty="0">
                <a:solidFill>
                  <a:srgbClr val="FF0066"/>
                </a:solidFill>
                <a:latin typeface="Bahnschrift Light" panose="020B0502040204020203" pitchFamily="34" charset="0"/>
              </a:rPr>
              <a:t>H</a:t>
            </a:r>
            <a:r>
              <a:rPr lang="fr-FR" dirty="0">
                <a:solidFill>
                  <a:srgbClr val="FF0066"/>
                </a:solidFill>
                <a:latin typeface="Bahnschrift Light" panose="020B0502040204020203" pitchFamily="34" charset="0"/>
              </a:rPr>
              <a:t>umain</a:t>
            </a:r>
          </a:p>
          <a:p>
            <a:pPr algn="l"/>
            <a:r>
              <a:rPr lang="fr-FR" dirty="0">
                <a:solidFill>
                  <a:srgbClr val="FF0066"/>
                </a:solidFill>
                <a:latin typeface="Bahnschrift Light" panose="020B0502040204020203" pitchFamily="34" charset="0"/>
              </a:rPr>
              <a:t>			…</a:t>
            </a:r>
            <a:r>
              <a:rPr lang="fr-FR" b="1" dirty="0">
                <a:solidFill>
                  <a:srgbClr val="FF0066"/>
                </a:solidFill>
                <a:latin typeface="Bahnschrift Light" panose="020B0502040204020203" pitchFamily="34" charset="0"/>
              </a:rPr>
              <a:t>L</a:t>
            </a:r>
            <a:r>
              <a:rPr lang="fr-FR" dirty="0">
                <a:solidFill>
                  <a:srgbClr val="FF0066"/>
                </a:solidFill>
                <a:latin typeface="Bahnschrift Light" panose="020B0502040204020203" pitchFamily="34" charset="0"/>
              </a:rPr>
              <a:t>ibre</a:t>
            </a:r>
          </a:p>
          <a:p>
            <a:pPr algn="l"/>
            <a:r>
              <a:rPr lang="fr-FR" dirty="0">
                <a:solidFill>
                  <a:srgbClr val="FF0066"/>
                </a:solidFill>
                <a:latin typeface="Bahnschrift Light" panose="020B0502040204020203" pitchFamily="34" charset="0"/>
              </a:rPr>
              <a:t>			       …</a:t>
            </a:r>
            <a:r>
              <a:rPr lang="fr-FR" b="1" dirty="0">
                <a:solidFill>
                  <a:srgbClr val="FF0066"/>
                </a:solidFill>
                <a:latin typeface="Bahnschrift Light" panose="020B0502040204020203" pitchFamily="34" charset="0"/>
              </a:rPr>
              <a:t>P</a:t>
            </a:r>
            <a:r>
              <a:rPr lang="fr-FR" dirty="0">
                <a:solidFill>
                  <a:srgbClr val="FF0066"/>
                </a:solidFill>
                <a:latin typeface="Bahnschrift Light" panose="020B0502040204020203" pitchFamily="34" charset="0"/>
              </a:rPr>
              <a:t>arfait !</a:t>
            </a:r>
          </a:p>
        </p:txBody>
      </p:sp>
    </p:spTree>
    <p:extLst>
      <p:ext uri="{BB962C8B-B14F-4D97-AF65-F5344CB8AC3E}">
        <p14:creationId xmlns:p14="http://schemas.microsoft.com/office/powerpoint/2010/main" val="83989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question&quot;"/>
          <p:cNvSpPr>
            <a:spLocks noChangeAspect="1" noChangeArrowheads="1"/>
          </p:cNvSpPr>
          <p:nvPr/>
        </p:nvSpPr>
        <p:spPr bwMode="auto">
          <a:xfrm>
            <a:off x="155575" y="-1500188"/>
            <a:ext cx="31432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6" y="848110"/>
            <a:ext cx="1577869" cy="1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25594" y="159313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Puis-je apprendre à bien parler en public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82452" y="4822979"/>
            <a:ext cx="718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Comment démasquer les manipulations du discours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97312" y="1079540"/>
            <a:ext cx="365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Comment convaincre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28208"/>
            <a:ext cx="2831493" cy="23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39491" y="5085184"/>
            <a:ext cx="704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L’art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de la parole n’aura plus de secrets pour vous !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45654" y="1338760"/>
            <a:ext cx="418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Devenez un véritable orateur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6" y="1916832"/>
            <a:ext cx="3600507" cy="29687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39491" y="980728"/>
            <a:ext cx="260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Avec la spé HLP…</a:t>
            </a:r>
          </a:p>
        </p:txBody>
      </p:sp>
    </p:spTree>
    <p:extLst>
      <p:ext uri="{BB962C8B-B14F-4D97-AF65-F5344CB8AC3E}">
        <p14:creationId xmlns:p14="http://schemas.microsoft.com/office/powerpoint/2010/main" val="374298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2480" y="908720"/>
            <a:ext cx="6114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  <a:latin typeface="Lucida Handwriting" panose="03010101010101010101" pitchFamily="66" charset="0"/>
              </a:rPr>
              <a:t>Quelle</a:t>
            </a:r>
            <a:r>
              <a:rPr lang="fr-FR" sz="1600" dirty="0"/>
              <a:t> </a:t>
            </a:r>
            <a:r>
              <a:rPr lang="fr-FR" sz="1600" dirty="0">
                <a:solidFill>
                  <a:srgbClr val="C00000"/>
                </a:solidFill>
                <a:latin typeface="Lucida Handwriting" panose="03010101010101010101" pitchFamily="66" charset="0"/>
              </a:rPr>
              <a:t>est la différence entre l’homme et l’animal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33359" y="3592180"/>
            <a:ext cx="602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  <a:latin typeface="Lucida Handwriting" panose="03010101010101010101" pitchFamily="66" charset="0"/>
              </a:rPr>
              <a:t>La diversité des cultures oppose-t-elle les hommes 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1360881" cy="13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571155" cy="18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7392"/>
            <a:ext cx="2457251" cy="1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8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35696" y="980728"/>
            <a:ext cx="557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Vous être intrigué par le monde animal 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27680" y="1676336"/>
            <a:ext cx="2928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Vous aimez voyager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27680" y="4221088"/>
            <a:ext cx="2606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Avec la spé HLP…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27782" y="4941168"/>
            <a:ext cx="719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explorez</a:t>
            </a:r>
            <a:r>
              <a:rPr lang="fr-FR" dirty="0"/>
              <a:t> </a:t>
            </a:r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la richesse de la culture humaine, </a:t>
            </a:r>
          </a:p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		à travers les textes et les œuvres d’art !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03" y="2695195"/>
            <a:ext cx="2345060" cy="224597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19" y="2276872"/>
            <a:ext cx="2905854" cy="16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5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800" y="826751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Qui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suis-je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792" y="1380749"/>
            <a:ext cx="573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Suis-je vraiment libre d’être ce que je suis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4382055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Faut-il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se démarquer </a:t>
            </a:r>
          </a:p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	pour être soi-même 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9987"/>
            <a:ext cx="1577869" cy="1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Résultat de recherche d'images pour &quot;inconscie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75" y="1743235"/>
            <a:ext cx="3651920" cy="24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14757"/>
            <a:ext cx="1819330" cy="181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90626" y="836712"/>
            <a:ext cx="545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Vous êtes intéressé par la psychologie 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47664" y="1298377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Vous aimez lire, aller au cinéma </a:t>
            </a:r>
          </a:p>
          <a:p>
            <a:r>
              <a:rPr lang="fr-FR" sz="2400" dirty="0">
                <a:solidFill>
                  <a:srgbClr val="FA600A"/>
                </a:solidFill>
                <a:latin typeface="Forte" panose="03060902040502070203" pitchFamily="66" charset="0"/>
              </a:rPr>
              <a:t>	et explorer la complexité des sentiments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90626" y="5164627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A600A"/>
                </a:solidFill>
                <a:latin typeface="Forte" panose="03060902040502070203" pitchFamily="66" charset="0"/>
              </a:rPr>
              <a:t>Les grands auteurs se sont posé les mêmes questions que nous…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54904" y="5533959"/>
            <a:ext cx="716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A600A"/>
                </a:solidFill>
                <a:latin typeface="Forte" panose="03060902040502070203" pitchFamily="66" charset="0"/>
              </a:rPr>
              <a:t>et nous livrent leur réflexion dans les romans, les poèmes, les films…</a:t>
            </a:r>
          </a:p>
        </p:txBody>
      </p:sp>
      <p:pic>
        <p:nvPicPr>
          <p:cNvPr id="6146" name="Picture 2" descr="C:\Users\user\Documents\1 - ANTOINETTE\1_Cours Philosophie\A nnée en cours\Spé HLP\Le poète et sa muse Daum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59" y="2276872"/>
            <a:ext cx="2006789" cy="24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3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9295" y="852597"/>
            <a:ext cx="496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Peut-on espérer un monde meilleur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9632" y="3079355"/>
            <a:ext cx="64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Plus de technique mais plus de violence…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8232" y="5589240"/>
            <a:ext cx="551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l’homme sera-t-il un jour tout-puissant 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9" y="852597"/>
            <a:ext cx="1577869" cy="1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94160" y="5219908"/>
            <a:ext cx="685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Transhumanisme, robots, intelligence artificielle…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3476" y="3356992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Lucida Handwriting" panose="03010101010101010101" pitchFamily="66" charset="0"/>
              </a:rPr>
              <a:t>l’humanité a-t-elle vraiment progressé 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4" y="3925110"/>
            <a:ext cx="2303415" cy="12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204414"/>
            <a:ext cx="2454027" cy="18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999431"/>
            <a:ext cx="678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A600A"/>
                </a:solidFill>
                <a:latin typeface="Forte" panose="03060902040502070203" pitchFamily="66" charset="0"/>
              </a:rPr>
              <a:t>Vous lisez de la SF et l’avenir de la technique vous inquiète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59655" y="1530757"/>
            <a:ext cx="6602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A600A"/>
                </a:solidFill>
                <a:latin typeface="Forte" panose="03060902040502070203" pitchFamily="66" charset="0"/>
              </a:rPr>
              <a:t>Vous êtes écœuré par la pollution et la violence humaine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5397851"/>
            <a:ext cx="220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A600A"/>
                </a:solidFill>
                <a:latin typeface="Forte" panose="03060902040502070203" pitchFamily="66" charset="0"/>
              </a:rPr>
              <a:t>Avec la spé HLP…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37486" y="5375725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A600A"/>
                </a:solidFill>
                <a:latin typeface="Forte" panose="03060902040502070203" pitchFamily="66" charset="0"/>
              </a:rPr>
              <a:t>Nous y réfléchirons ensemble 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35240" cy="24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6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1610</TotalTime>
  <Words>212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Bahnschrift Light</vt:lpstr>
      <vt:lpstr>Brush Script MT</vt:lpstr>
      <vt:lpstr>Constantia</vt:lpstr>
      <vt:lpstr>Forte</vt:lpstr>
      <vt:lpstr>Franklin Gothic Book</vt:lpstr>
      <vt:lpstr>Lucida Handwriting</vt:lpstr>
      <vt:lpstr>Rage Italic</vt:lpstr>
      <vt:lpstr>Punaise</vt:lpstr>
      <vt:lpstr>    La spécialité HLP:  Humanités,   Littérature,      Philosophie.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spécialité HLP: Humanités, Littérature, Philosophie</dc:title>
  <dc:creator>user</dc:creator>
  <cp:lastModifiedBy>Virginie Mathieu</cp:lastModifiedBy>
  <cp:revision>12</cp:revision>
  <dcterms:created xsi:type="dcterms:W3CDTF">2019-05-09T12:39:47Z</dcterms:created>
  <dcterms:modified xsi:type="dcterms:W3CDTF">2023-02-15T17:29:18Z</dcterms:modified>
</cp:coreProperties>
</file>