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57" r:id="rId6"/>
    <p:sldId id="258" r:id="rId7"/>
    <p:sldId id="26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57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8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94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3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5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65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19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8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68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62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21A82-7BCC-43E8-8BFB-8A0919CDF432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50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5816" y="548680"/>
            <a:ext cx="2952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Spécialité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3125" y="1916832"/>
            <a:ext cx="5445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PHYSIQUE-CHIMIE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5373216"/>
            <a:ext cx="6131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Vive(z) l’expérience !</a:t>
            </a:r>
          </a:p>
        </p:txBody>
      </p:sp>
      <p:pic>
        <p:nvPicPr>
          <p:cNvPr id="1026" name="Picture 2" descr="RÃ©sultat de recherche d'images pour &quot;physique chimi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64" y="2883049"/>
            <a:ext cx="2500447" cy="250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molecu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4" y="190122"/>
            <a:ext cx="2023488" cy="172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planet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247" y="391505"/>
            <a:ext cx="1855070" cy="12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6"/>
    </mc:Choice>
    <mc:Fallback xmlns="">
      <p:transition spd="slow" advTm="21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975" y="4265525"/>
            <a:ext cx="3950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OCR A Extended" panose="02010509020102010303" pitchFamily="50" charset="0"/>
              </a:rPr>
              <a:t>Curiosité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278" y="734824"/>
            <a:ext cx="7297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OCR A Extended" panose="02010509020102010303" pitchFamily="50" charset="0"/>
              </a:rPr>
              <a:t>Goût des sciences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278" y="3138761"/>
            <a:ext cx="87382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CR A Extended" panose="02010509020102010303" pitchFamily="50" charset="0"/>
              </a:rPr>
              <a:t>Sciences expérimentales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4738" y="5484623"/>
            <a:ext cx="4368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OCR A Extended" panose="02010509020102010303" pitchFamily="50" charset="0"/>
              </a:rPr>
              <a:t>INITIATIVE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22182" y="188942"/>
            <a:ext cx="337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Pour qui ?</a:t>
            </a:r>
          </a:p>
        </p:txBody>
      </p:sp>
      <p:sp>
        <p:nvSpPr>
          <p:cNvPr id="7" name="AutoShape 2" descr="RÃ©sultat de recherche d'images pour &quot;chimist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Ã©sultat de recherche d'images pour &quot;chimist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6" name="Picture 6" descr="https://www.poisson-jaune.fr/wp-content/uploads/2011/12/savant_fo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56005"/>
            <a:ext cx="19716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E86F652-5BC9-46E5-851F-93BA90874A7F}"/>
              </a:ext>
            </a:extLst>
          </p:cNvPr>
          <p:cNvSpPr/>
          <p:nvPr/>
        </p:nvSpPr>
        <p:spPr>
          <a:xfrm>
            <a:off x="119672" y="1823537"/>
            <a:ext cx="8738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ln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anose="02010509020102010303" pitchFamily="50" charset="0"/>
              </a:rPr>
              <a:t>BON NIVEAU GENERAL EN PHYS-CHIM </a:t>
            </a:r>
          </a:p>
          <a:p>
            <a:pPr algn="ctr"/>
            <a:r>
              <a:rPr lang="fr-FR" sz="2800" b="1" dirty="0">
                <a:ln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anose="02010509020102010303" pitchFamily="50" charset="0"/>
              </a:rPr>
              <a:t>(+ maîtrise des outils mathématiques)</a:t>
            </a:r>
          </a:p>
        </p:txBody>
      </p:sp>
    </p:spTree>
    <p:extLst>
      <p:ext uri="{BB962C8B-B14F-4D97-AF65-F5344CB8AC3E}">
        <p14:creationId xmlns:p14="http://schemas.microsoft.com/office/powerpoint/2010/main" val="32311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2"/>
    </mc:Choice>
    <mc:Fallback xmlns="">
      <p:transition spd="slow" advTm="5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404664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 heures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412776"/>
            <a:ext cx="76790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Dont 2h </a:t>
            </a:r>
          </a:p>
          <a:p>
            <a:pPr algn="ctr"/>
            <a:r>
              <a:rPr lang="fr-F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d’activités expérimentales</a:t>
            </a:r>
          </a:p>
        </p:txBody>
      </p:sp>
      <p:sp>
        <p:nvSpPr>
          <p:cNvPr id="4" name="AutoShape 2" descr="RÃ©sultat de recherche d'images pour &quot;chimiste humou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8" name="Picture 4" descr="RÃ©sultat de recherche d'images pour &quot;chimiste humour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80" y="3354439"/>
            <a:ext cx="5256584" cy="32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738" y="260648"/>
            <a:ext cx="82557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Un enseignement en prise avec le réel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1268760"/>
            <a:ext cx="74978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Une place réservée à l’observation</a:t>
            </a:r>
          </a:p>
          <a:p>
            <a:pPr algn="ctr"/>
            <a:r>
              <a:rPr lang="fr-FR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et à l’expérience de laboratoire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73774" y="2996952"/>
            <a:ext cx="82536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Une place pour l’histoire des sciences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566" y="4344130"/>
            <a:ext cx="88659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Un usage explicité des outils numériques</a:t>
            </a:r>
          </a:p>
        </p:txBody>
      </p:sp>
      <p:pic>
        <p:nvPicPr>
          <p:cNvPr id="7170" name="Picture 2" descr="RÃ©sultat de recherche d'images pour &quot;outils numeriques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42" y="5229200"/>
            <a:ext cx="2400734" cy="142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8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0"/>
    </mc:Choice>
    <mc:Fallback xmlns="">
      <p:transition spd="slow" advTm="9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359078"/>
            <a:ext cx="5466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Découvrir des notions en lien avec :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166" y="1291637"/>
            <a:ext cx="89393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Organisation et transformations de la matière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424" y="2492896"/>
            <a:ext cx="54171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Mouvement et interactions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7321" y="5068016"/>
            <a:ext cx="3462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Ondes et signaux</a:t>
            </a:r>
          </a:p>
        </p:txBody>
      </p:sp>
      <p:pic>
        <p:nvPicPr>
          <p:cNvPr id="2050" name="Picture 2" descr="Image associÃ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5184"/>
            <a:ext cx="2400201" cy="160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energi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2738482" cy="15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Ã©sultat de recherche d'images pour &quot;mouvement baske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518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Ã©sultat de recherche d'images pour &quot;matier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02" y="336402"/>
            <a:ext cx="1606984" cy="100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3" y="5377571"/>
            <a:ext cx="1410392" cy="120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41372" y="3694155"/>
            <a:ext cx="69721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L’énergie : conversions et transferts</a:t>
            </a:r>
          </a:p>
        </p:txBody>
      </p:sp>
    </p:spTree>
    <p:extLst>
      <p:ext uri="{BB962C8B-B14F-4D97-AF65-F5344CB8AC3E}">
        <p14:creationId xmlns:p14="http://schemas.microsoft.com/office/powerpoint/2010/main" val="163262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9"/>
    </mc:Choice>
    <mc:Fallback xmlns="">
      <p:transition spd="slow" advTm="79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20689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Les domaines d'application choisis :</a:t>
            </a:r>
          </a:p>
          <a:p>
            <a:endParaRPr lang="fr-FR" sz="2400" b="1" dirty="0"/>
          </a:p>
          <a:p>
            <a:r>
              <a:rPr lang="fr-FR" sz="2400" dirty="0"/>
              <a:t>« Le son et sa perception », </a:t>
            </a:r>
          </a:p>
          <a:p>
            <a:r>
              <a:rPr lang="fr-FR" sz="2400" dirty="0"/>
              <a:t>« Vision et images », « photographie »</a:t>
            </a:r>
          </a:p>
          <a:p>
            <a:r>
              <a:rPr lang="fr-FR" sz="2400" dirty="0"/>
              <a:t>« Synthèse de molécules naturelles », </a:t>
            </a:r>
          </a:p>
          <a:p>
            <a:r>
              <a:rPr lang="fr-FR" sz="2400" dirty="0"/>
              <a:t>« médecine », « musique »</a:t>
            </a:r>
          </a:p>
          <a:p>
            <a:r>
              <a:rPr lang="fr-FR" sz="2400" dirty="0"/>
              <a:t>« télécommunications », « imagerie scientifique »</a:t>
            </a:r>
          </a:p>
          <a:p>
            <a:pPr algn="ctr"/>
            <a:r>
              <a:rPr lang="fr-FR" sz="2400" dirty="0"/>
              <a:t>etc….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 donnent à l’élève une image </a:t>
            </a:r>
            <a:r>
              <a:rPr lang="fr-FR" sz="2400" b="1" dirty="0"/>
              <a:t>concrète, vivante et moderne de la physique et de la chimie</a:t>
            </a:r>
            <a:r>
              <a:rPr lang="fr-FR" sz="2400" dirty="0"/>
              <a:t>. Cet enseignement accorde une place importante à l’</a:t>
            </a:r>
            <a:r>
              <a:rPr lang="fr-FR" sz="2400" b="1" dirty="0"/>
              <a:t>expérimentation</a:t>
            </a:r>
            <a:r>
              <a:rPr lang="fr-FR" sz="2400" dirty="0"/>
              <a:t> et redonne toute leur place à la modélisation et à la formulation mathématique des lois physiques</a:t>
            </a:r>
          </a:p>
        </p:txBody>
      </p:sp>
      <p:pic>
        <p:nvPicPr>
          <p:cNvPr id="3074" name="Picture 2" descr="RÃ©sultat de recherche d'images pour &quot;vision et imag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295986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Ã©sultat de recherche d'images pour &quot;synthÃ¨se molecules naturelle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45224"/>
            <a:ext cx="1841221" cy="14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66"/>
    </mc:Choice>
    <mc:Fallback xmlns="">
      <p:transition spd="slow" advTm="1516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04664"/>
            <a:ext cx="26144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Pour ensuite ?</a:t>
            </a:r>
          </a:p>
          <a:p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2330541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/>
              <a:t>La voie des </a:t>
            </a:r>
            <a:r>
              <a:rPr lang="fr-FR" sz="3600" b="1" dirty="0">
                <a:solidFill>
                  <a:srgbClr val="FF0000"/>
                </a:solidFill>
              </a:rPr>
              <a:t>études supérieures </a:t>
            </a:r>
            <a:r>
              <a:rPr lang="fr-FR" sz="3600" dirty="0"/>
              <a:t>relevant des </a:t>
            </a:r>
            <a:r>
              <a:rPr lang="fr-FR" sz="3600" b="1" dirty="0"/>
              <a:t>domaines</a:t>
            </a:r>
            <a:r>
              <a:rPr lang="fr-FR" sz="3600" dirty="0"/>
              <a:t> des :</a:t>
            </a:r>
          </a:p>
          <a:p>
            <a:pPr algn="ctr"/>
            <a:r>
              <a:rPr lang="fr-FR" sz="3600" b="1" dirty="0">
                <a:solidFill>
                  <a:srgbClr val="002060"/>
                </a:solidFill>
              </a:rPr>
              <a:t>Sciences expérimentales, </a:t>
            </a:r>
          </a:p>
          <a:p>
            <a:pPr algn="ctr"/>
            <a:r>
              <a:rPr lang="fr-FR" sz="3600" b="1" dirty="0">
                <a:solidFill>
                  <a:srgbClr val="00B050"/>
                </a:solidFill>
              </a:rPr>
              <a:t>de la médecine</a:t>
            </a:r>
            <a:r>
              <a:rPr lang="fr-FR" sz="3600" dirty="0"/>
              <a:t>, </a:t>
            </a:r>
          </a:p>
          <a:p>
            <a:pPr algn="ctr"/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de la technologie</a:t>
            </a:r>
            <a:r>
              <a:rPr lang="fr-FR" sz="3600" dirty="0"/>
              <a:t>, </a:t>
            </a:r>
          </a:p>
          <a:p>
            <a:pPr algn="ctr"/>
            <a:r>
              <a:rPr lang="fr-FR" sz="3600" b="1" dirty="0">
                <a:solidFill>
                  <a:schemeClr val="accent5">
                    <a:lumMod val="75000"/>
                  </a:schemeClr>
                </a:solidFill>
              </a:rPr>
              <a:t>de l’ingénierie</a:t>
            </a:r>
            <a:r>
              <a:rPr lang="fr-FR" sz="3600" dirty="0"/>
              <a:t>,</a:t>
            </a:r>
          </a:p>
          <a:p>
            <a:pPr algn="ctr"/>
            <a:r>
              <a:rPr lang="fr-FR" sz="3600" b="1" dirty="0">
                <a:solidFill>
                  <a:srgbClr val="FF3399"/>
                </a:solidFill>
              </a:rPr>
              <a:t> de l’informatique, </a:t>
            </a:r>
          </a:p>
          <a:p>
            <a:pPr algn="ctr"/>
            <a:r>
              <a:rPr lang="fr-FR" sz="3600" b="1" dirty="0">
                <a:solidFill>
                  <a:srgbClr val="7030A0"/>
                </a:solidFill>
              </a:rPr>
              <a:t>des mathématiques</a:t>
            </a:r>
            <a:r>
              <a:rPr lang="fr-FR" sz="3600" dirty="0"/>
              <a:t>, etc.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3024335" cy="210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RÃ©sultat de recherche d'images pour &quot;chimiste humour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61072"/>
            <a:ext cx="2062349" cy="17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0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7"/>
    </mc:Choice>
    <mc:Fallback xmlns="">
      <p:transition spd="slow" advTm="10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143</Words>
  <Application>Microsoft Office PowerPoint</Application>
  <PresentationFormat>Affichage à l'écran (4:3)</PresentationFormat>
  <Paragraphs>41</Paragraphs>
  <Slides>7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OCR A Extended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pcb</dc:creator>
  <cp:lastModifiedBy>Virginie Mathieu</cp:lastModifiedBy>
  <cp:revision>20</cp:revision>
  <dcterms:created xsi:type="dcterms:W3CDTF">2019-03-08T17:05:00Z</dcterms:created>
  <dcterms:modified xsi:type="dcterms:W3CDTF">2023-04-27T12:41:39Z</dcterms:modified>
</cp:coreProperties>
</file>