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1" r:id="rId2"/>
    <p:sldId id="413" r:id="rId3"/>
    <p:sldId id="342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1837C-6BF5-4AFF-B646-7812C4150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EC809B-99CE-4A0B-9FCC-8A3AD1A3B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F5FBB4-56F8-4809-A6A4-2F6497CB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2FCC9-05FA-4EB3-BDF0-D7F30AA4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0DA60-1008-447D-BB68-241E0EB0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06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AE752-A5D6-4027-805D-398D4E646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1B1A1A-4F7F-4AAD-8F60-A377C2C08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D2800D-4CD2-4E1A-AF3F-9D4895C3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A2E8A9-B2CE-491C-8800-67B6D095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AD15DE-7F08-4C7C-A2D2-EF37FBB7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66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5C72FA7-58AF-4ECC-919D-AFE3918E2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4B1A47-C44E-45B3-B6BE-B71FFE3DC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E30125-CE1D-48BD-8F01-18888EFD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AA7E09-8983-4FF8-862C-8F21A78B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32FE5-166B-4DCC-9361-5F627C93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26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5B22B-A048-4915-9791-8B71FFD6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5F6115-1832-4F7B-97A3-EEE7F304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CA4384-DADF-4504-A6B3-2C04EBBE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F9F4E1-0DBC-4039-965A-2CC4A4D4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48F1D8-EE40-49D5-AA63-7851D93E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20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CF1A0-992D-41DE-B431-1258AA708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890A24-7034-49E1-9512-E50E3C637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6BB207-3CCD-44C6-AA06-39A67435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D4DDB5-707C-4904-A78D-EB387681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F7A905-878D-4CFF-B9E2-96E2C86E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93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02917-E482-4E27-81CE-61819C18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642C38-6D3C-4505-BDEA-079F0150A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A34C63-B80C-4BAD-AA4D-A37ABECFE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0B95D7-26B4-4B34-A7E6-6D227C20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13CA77-D997-4E22-8789-10F0B2B6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0D2549-112D-4962-BF06-91D0F7577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19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B4296-4D9F-4E6F-AC52-AD14B427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DEED20-9617-4499-B4E4-70AB36BE5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ABB3EA-48FE-43E2-A9B2-A6D04459D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44D220-C64D-4BDF-AA46-105B367AA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04969D-A52F-453E-9A1B-298471079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E039E9-B169-4585-A544-8317DFD3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F669B3-897A-493B-AB23-EB56CFA9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D621BE-C7E2-4502-AF76-DA89E738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8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A5390A-CE69-4B6A-8BB4-B39C5BAFF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FB6638-1037-4848-A444-3C332D5E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5945E3-90D5-44FF-B1C8-C3F1D49E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1F0F16-D4C3-485A-8B9E-E8396385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93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65663E-A471-43AE-A449-E65EC911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1117B3-2E85-4351-A551-84EF985C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7B2B12-BB14-4C4C-AE54-A5818D52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95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FCC53-0A3A-47B2-BD7C-EE67A569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F5DD6-6250-4F1C-A393-5B0ACCD2D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95E0CD-7335-4FBE-89B8-E4B2ABACB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111176-667C-431F-940D-74C77997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64057E-A23D-4E44-8E07-6F742240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79BF61-6A00-4E0F-A3A6-5B3CD9DD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8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8FCCC-88C6-419E-A542-E8A3A86C5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24E8E3-F8B5-4BFF-BEAC-A85A8C6B9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A92AA4-C234-490B-9DF4-61ADEE855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CA3BA5-9CCD-4EBF-9447-24835841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8BFDCB-3F40-4452-983B-4147AD22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3F323-C442-4D0E-9E43-C4D6107F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5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9398D8-0876-4475-A41B-3462B71B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ACAC19-0E81-46F8-BA9C-8E4A4A5C2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1DB1E2-DEA5-4FCA-98A3-EA7719BE6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30AC-FC55-4DE1-AAB5-62DCD9F1FDB5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DCBDFB-8958-4A2D-BDCF-D873E9299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87C41E-9428-4965-9E66-87D818C8D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D5316-2696-40E6-9AAD-A2439D245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2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2EA013BC-A235-4509-9351-20DC660BFA88}"/>
              </a:ext>
            </a:extLst>
          </p:cNvPr>
          <p:cNvSpPr txBox="1"/>
          <p:nvPr/>
        </p:nvSpPr>
        <p:spPr>
          <a:xfrm>
            <a:off x="2453672" y="27450"/>
            <a:ext cx="8325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RECYCLAGE DES CARTOUCHES USAGEES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7F1307-8FD2-4DB2-865A-1E640C26E665}"/>
              </a:ext>
            </a:extLst>
          </p:cNvPr>
          <p:cNvSpPr txBox="1"/>
          <p:nvPr/>
        </p:nvSpPr>
        <p:spPr>
          <a:xfrm>
            <a:off x="1718806" y="738072"/>
            <a:ext cx="8325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/>
              <a:t>Vous ne savez pas quoi faire de vos cartouches d’imprimantes usagées. </a:t>
            </a:r>
            <a:r>
              <a:rPr lang="fr-FR" sz="3000" dirty="0">
                <a:solidFill>
                  <a:srgbClr val="FF0000"/>
                </a:solidFill>
              </a:rPr>
              <a:t>Surtout, ne les jetez pas.</a:t>
            </a:r>
          </a:p>
          <a:p>
            <a:r>
              <a:rPr lang="fr-FR" sz="3000" dirty="0"/>
              <a:t>Venez les déposer à l’Intendance Bureau C3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5106A73-CDDB-4C1A-963C-242BA7C69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700" y="2215743"/>
            <a:ext cx="3815321" cy="249780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EE8C1B3-F3A2-48C7-AD24-2483DCF25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" y="4789847"/>
            <a:ext cx="4856781" cy="211412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78CE7E1A-C9BD-4184-8626-479F8C6C77E6}"/>
              </a:ext>
            </a:extLst>
          </p:cNvPr>
          <p:cNvSpPr txBox="1"/>
          <p:nvPr/>
        </p:nvSpPr>
        <p:spPr>
          <a:xfrm>
            <a:off x="540621" y="2703608"/>
            <a:ext cx="5467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solidFill>
                  <a:srgbClr val="00B050"/>
                </a:solidFill>
              </a:rPr>
              <a:t>En plus vous faites une bonne action car chaque cartouche recyclée génère un don à </a:t>
            </a:r>
            <a:r>
              <a:rPr lang="fr-FR" sz="3000" dirty="0">
                <a:solidFill>
                  <a:schemeClr val="accent2">
                    <a:lumMod val="75000"/>
                  </a:schemeClr>
                </a:solidFill>
              </a:rPr>
              <a:t>Enfance et partage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1EA783E-817D-4BEE-A36C-E6478446F968}"/>
              </a:ext>
            </a:extLst>
          </p:cNvPr>
          <p:cNvSpPr txBox="1"/>
          <p:nvPr/>
        </p:nvSpPr>
        <p:spPr>
          <a:xfrm>
            <a:off x="5504915" y="4996642"/>
            <a:ext cx="63422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solidFill>
                  <a:srgbClr val="0070C0"/>
                </a:solidFill>
              </a:rPr>
              <a:t>Enfance et partage peut vous concerner et peut vous aider en cas de violences physiques, psychiques ou sexuelles</a:t>
            </a:r>
          </a:p>
        </p:txBody>
      </p:sp>
    </p:spTree>
    <p:extLst>
      <p:ext uri="{BB962C8B-B14F-4D97-AF65-F5344CB8AC3E}">
        <p14:creationId xmlns:p14="http://schemas.microsoft.com/office/powerpoint/2010/main" val="28185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04688E6F-E408-4CE0-8209-88C930F0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866" y="3033176"/>
            <a:ext cx="2297306" cy="280656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AC41D84-17E0-44BE-B36E-9DDADA036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37" y="1563339"/>
            <a:ext cx="2075592" cy="3503311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E1B9D4AF-E231-4375-97F9-18B7CEE02F84}"/>
              </a:ext>
            </a:extLst>
          </p:cNvPr>
          <p:cNvSpPr txBox="1"/>
          <p:nvPr/>
        </p:nvSpPr>
        <p:spPr>
          <a:xfrm>
            <a:off x="2202830" y="433487"/>
            <a:ext cx="6837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B050"/>
                </a:solidFill>
              </a:rPr>
              <a:t>Vous pouvez les déposer à l’Intendance Bureau C3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4EDB5D-1495-4E64-BD65-3E7212513234}"/>
              </a:ext>
            </a:extLst>
          </p:cNvPr>
          <p:cNvSpPr/>
          <p:nvPr/>
        </p:nvSpPr>
        <p:spPr>
          <a:xfrm rot="20180790">
            <a:off x="-141162" y="3468286"/>
            <a:ext cx="113561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 lycée recycle vos cartouches d’imprimante usagées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0D165C1-631F-4673-9BE3-EB984C9B2A14}"/>
              </a:ext>
            </a:extLst>
          </p:cNvPr>
          <p:cNvSpPr txBox="1"/>
          <p:nvPr/>
        </p:nvSpPr>
        <p:spPr>
          <a:xfrm>
            <a:off x="9040330" y="5839738"/>
            <a:ext cx="2727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0800 05 1234</a:t>
            </a:r>
          </a:p>
        </p:txBody>
      </p:sp>
    </p:spTree>
    <p:extLst>
      <p:ext uri="{BB962C8B-B14F-4D97-AF65-F5344CB8AC3E}">
        <p14:creationId xmlns:p14="http://schemas.microsoft.com/office/powerpoint/2010/main" val="343957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6887720-D7A2-4F37-9386-20B30EC6B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967" y="0"/>
            <a:ext cx="6582065" cy="6868242"/>
          </a:xfrm>
        </p:spPr>
      </p:pic>
      <p:pic>
        <p:nvPicPr>
          <p:cNvPr id="3" name="Espace réservé du contenu 3">
            <a:extLst>
              <a:ext uri="{FF2B5EF4-FFF2-40B4-BE49-F238E27FC236}">
                <a16:creationId xmlns:a16="http://schemas.microsoft.com/office/drawing/2014/main" id="{80A24F61-1630-4578-AD56-3E5A91B5F2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28195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5A7A52F-BBAF-4F5D-B7C6-86B4229E68ED}"/>
              </a:ext>
            </a:extLst>
          </p:cNvPr>
          <p:cNvSpPr txBox="1"/>
          <p:nvPr/>
        </p:nvSpPr>
        <p:spPr>
          <a:xfrm>
            <a:off x="5152203" y="5780782"/>
            <a:ext cx="2092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Intendance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Bureau C3</a:t>
            </a:r>
          </a:p>
        </p:txBody>
      </p:sp>
    </p:spTree>
    <p:extLst>
      <p:ext uri="{BB962C8B-B14F-4D97-AF65-F5344CB8AC3E}">
        <p14:creationId xmlns:p14="http://schemas.microsoft.com/office/powerpoint/2010/main" val="902670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Grand écran</PresentationFormat>
  <Paragraphs>10</Paragraphs>
  <Slides>3</Slides>
  <Notes>0</Notes>
  <HiddenSlides>2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Mathieu</dc:creator>
  <cp:lastModifiedBy>Virginie Mathieu</cp:lastModifiedBy>
  <cp:revision>1</cp:revision>
  <dcterms:created xsi:type="dcterms:W3CDTF">2023-04-19T10:06:44Z</dcterms:created>
  <dcterms:modified xsi:type="dcterms:W3CDTF">2023-04-19T10:07:02Z</dcterms:modified>
</cp:coreProperties>
</file>