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3" r:id="rId2"/>
    <p:sldId id="43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644FFC-85C1-40F8-B6D8-906EB1FC7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9F52C4-D036-45AE-9D06-6A5787765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6416DF-FD10-4A53-9B62-17CCC8BE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430A5-FA56-432A-8F45-89EAB89B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20FE2C-14DF-4DC9-A91E-7D4C3368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3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42BCA-BEE5-4CAF-AEF8-3133191B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5EF5CA-0385-4DA1-88DB-5BE9E99CD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2C2ABE-128D-4040-AB3E-4C7D8821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DCAFF-D308-46A1-BD29-38D6460B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76CF6E-B4AC-4330-A2A3-027E8A8F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72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1BD8B6-0C0A-4BD5-9300-9EC78ECDD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E222BE-89AB-4B70-9064-677D36ED0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6B27F5-D6B2-49A7-AB4B-B1078C42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E8C070-CC01-4675-866E-B2B7C38C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1592BB-43C0-4069-AD2C-13D9103F2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30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8FB96-59F0-409C-9568-1F82A0893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DC6753-8095-4A56-B36E-C3848D230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96A13B-6E6B-40EF-A0F2-50AD735D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31EC29-24D8-43DB-9CFE-B3A7A16D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706B95-1422-4918-B6E4-A2A1CB5C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77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1F273-BAE6-4DEE-A8C1-EC8AD4758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D21884-3E0B-4CDF-9550-F870106E7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14B892-5EA9-4FEF-B0A4-9B8CDE2A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8DD73B-A41D-407A-884A-1D903AF4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E7F967-A131-4D7D-A514-EDFEBBCF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91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789AEC-4B44-49A3-A1DA-A669EEEF9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724FA7-E6A4-4129-A5A4-F949367D2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B1286E-3696-4425-A159-0E253DC62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12551C-31C0-45C6-9385-2D8F2DAA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A66195-B652-45B8-A182-CF8463D4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FD1B26-CA02-4495-BED4-D4CC4F9AE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91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091D46-44AE-48E0-B224-BE92CD6E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6CD967-9AA4-4AD3-B111-202001454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2B5C33-E2CA-4137-B4E6-76116FAE7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ED63C1-147D-4959-910C-EBB8C80E6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BA2897-2341-444B-9597-ED0D4AED9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1202E2-1343-4DA8-9EC4-72D6E2511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E758133-2830-4EC1-A8EC-FFFDD71C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6AC07E-0733-4301-8F97-2964A429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29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B94C3-B337-4172-8706-615D7A29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B1F0F4-EB68-43E9-9049-2C67E679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68FD43-968C-4B77-8EA3-E4AD5C09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85C1B2-C8BA-45F0-8303-EE008C44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22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EB8727-5192-4C3B-85CE-80C5179F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3AE835-20B5-419E-88FC-370283E78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45A132-3205-44B2-AABE-F68F7691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17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78B7A-4C8F-4AC2-8FCF-D3E772D88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1089DD-5E1D-49C7-9C06-DC2E42DFD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AB191F-0BAB-4891-A3BF-ED034DCB4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1D5655-95DE-4580-8312-F650897C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177CC4-F369-4F26-9E13-A7AD5894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89708F-3FD3-4552-AA2D-4EA11D7C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8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444A1-A9D2-40B3-9324-0454D0C96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4E1F97F-F85E-4B4D-9BF6-4D63DE690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B9299B-1565-4B94-9BEF-F12F5B3A7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4086B0-8679-466E-885D-1EE0C9BAA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9B92C9-DD83-4933-A5AA-9860F9338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172D77-929A-48AE-840A-3B776FBC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18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84AB61-AF34-4932-9E5B-6326B8C31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BE4C48-0245-45E3-8B32-A030642BD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4A37EC-BFE9-42E2-84FE-6DD88E73E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61286-0735-4392-8AFB-63AD0E671AC0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17B725-A5C9-4195-A687-88AA02EF2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BAB97D-9E98-4678-8B51-40D483C34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0F86-68AC-4B4A-AE7D-622C0C61E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33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349" y="1247580"/>
            <a:ext cx="4795912" cy="483727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907617" y="253899"/>
            <a:ext cx="12192000" cy="1828801"/>
          </a:xfrm>
        </p:spPr>
        <p:txBody>
          <a:bodyPr>
            <a:noAutofit/>
          </a:bodyPr>
          <a:lstStyle/>
          <a:p>
            <a:r>
              <a:rPr lang="fr-FR" sz="6600" u="sng" dirty="0">
                <a:latin typeface="Book Antiqua" panose="02040602050305030304" pitchFamily="18" charset="0"/>
              </a:rPr>
              <a:t>Evènement Cap rallye !</a:t>
            </a:r>
            <a:br>
              <a:rPr lang="fr-FR" sz="6600" u="sng" dirty="0">
                <a:latin typeface="Book Antiqua" panose="02040602050305030304" pitchFamily="18" charset="0"/>
              </a:rPr>
            </a:br>
            <a:endParaRPr lang="fr-FR" sz="6600" u="sng" dirty="0">
              <a:latin typeface="Book Antiqua" panose="0204060205030503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1711" y="148108"/>
            <a:ext cx="1065343" cy="13721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ZoneTexte 7"/>
          <p:cNvSpPr txBox="1"/>
          <p:nvPr/>
        </p:nvSpPr>
        <p:spPr>
          <a:xfrm>
            <a:off x="167051" y="1247580"/>
            <a:ext cx="524873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</a:rPr>
              <a:t>Devenez Bénévole!!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Organisation d’un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Grand Rallye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citoyen </a:t>
            </a:r>
          </a:p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à Plaisir </a:t>
            </a:r>
          </a:p>
          <a:p>
            <a:pPr algn="ctr"/>
            <a:r>
              <a:rPr lang="fr-FR" sz="2800" b="1" i="1" dirty="0">
                <a:solidFill>
                  <a:schemeClr val="accent1">
                    <a:lumMod val="75000"/>
                  </a:schemeClr>
                </a:solidFill>
              </a:rPr>
              <a:t>le Jeudi 1 Juin 2023 </a:t>
            </a:r>
          </a:p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en partenariat avec l’association CAP SAAA </a:t>
            </a:r>
            <a:r>
              <a:rPr lang="fr-FR" sz="2000" b="1" dirty="0">
                <a:solidFill>
                  <a:srgbClr val="FF0000"/>
                </a:solidFill>
              </a:rPr>
              <a:t>en encadrant une équipe de 6 collégiens. 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63406" y="6084857"/>
            <a:ext cx="6249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Cap.rallye2023@gmail.com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3178" y="4929124"/>
            <a:ext cx="1474480" cy="10716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8810713" y="3867295"/>
            <a:ext cx="32936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Vous êtes </a:t>
            </a:r>
            <a:r>
              <a:rPr lang="fr-FR" sz="3600" b="1">
                <a:solidFill>
                  <a:srgbClr val="FF0000"/>
                </a:solidFill>
              </a:rPr>
              <a:t>intéressé?</a:t>
            </a:r>
          </a:p>
          <a:p>
            <a:pPr algn="ctr"/>
            <a:r>
              <a:rPr lang="fr-FR" sz="3600" b="1">
                <a:solidFill>
                  <a:srgbClr val="FF0000"/>
                </a:solidFill>
              </a:rPr>
              <a:t> </a:t>
            </a:r>
            <a:r>
              <a:rPr lang="fr-FR" sz="2000" b="1" dirty="0">
                <a:solidFill>
                  <a:schemeClr val="accent5"/>
                </a:solidFill>
              </a:rPr>
              <a:t>Envoyez votre CV et quelques lignes de  motivation par mail.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8273" y="3309683"/>
            <a:ext cx="582693" cy="6781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6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A3C5A9-0534-4FB2-9D40-387ED6F84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536" y="339412"/>
            <a:ext cx="4480775" cy="909883"/>
          </a:xfrm>
        </p:spPr>
        <p:txBody>
          <a:bodyPr/>
          <a:lstStyle/>
          <a:p>
            <a:r>
              <a:rPr lang="fr-FR" b="1" dirty="0"/>
              <a:t>Cap Rallye recrute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0C4A42-9AAB-4D5B-86FB-24B2ACA71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46" y="1400622"/>
            <a:ext cx="11807778" cy="3461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600" b="1" dirty="0"/>
              <a:t>Profil recherché </a:t>
            </a:r>
            <a:r>
              <a:rPr lang="fr-FR" sz="3600" dirty="0"/>
              <a:t>: bénévole </a:t>
            </a:r>
          </a:p>
          <a:p>
            <a:pPr marL="0" indent="0">
              <a:buNone/>
            </a:pPr>
            <a:r>
              <a:rPr lang="fr-FR" sz="3600" b="1" dirty="0"/>
              <a:t>Mission</a:t>
            </a:r>
            <a:r>
              <a:rPr lang="fr-FR" sz="3600" dirty="0"/>
              <a:t> : encadrer une équipe de 6 collégiens </a:t>
            </a:r>
          </a:p>
          <a:p>
            <a:pPr marL="0" indent="0">
              <a:buNone/>
            </a:pPr>
            <a:r>
              <a:rPr lang="fr-FR" sz="3600" b="1" dirty="0"/>
              <a:t>Date </a:t>
            </a:r>
            <a:r>
              <a:rPr lang="fr-FR" sz="3600" dirty="0"/>
              <a:t>: jeudi 1</a:t>
            </a:r>
            <a:r>
              <a:rPr lang="fr-FR" sz="3600" baseline="30000" dirty="0"/>
              <a:t>er</a:t>
            </a:r>
            <a:r>
              <a:rPr lang="fr-FR" sz="3600" dirty="0"/>
              <a:t> juin</a:t>
            </a:r>
          </a:p>
          <a:p>
            <a:pPr marL="0" indent="0">
              <a:buNone/>
            </a:pPr>
            <a:r>
              <a:rPr lang="fr-FR" sz="3600" b="1" dirty="0"/>
              <a:t>Rémunération</a:t>
            </a:r>
            <a:r>
              <a:rPr lang="fr-FR" sz="3600" dirty="0"/>
              <a:t> : le plaisir de participer à un projet et de voir gagner votre équipe</a:t>
            </a:r>
          </a:p>
          <a:p>
            <a:pPr marL="0" indent="0">
              <a:buNone/>
            </a:pPr>
            <a:r>
              <a:rPr lang="fr-FR" sz="3600" b="1" dirty="0"/>
              <a:t>Expérience souhaitée </a:t>
            </a:r>
            <a:r>
              <a:rPr lang="fr-FR" sz="3600" dirty="0"/>
              <a:t>: encadrant en souplesse, bienveillant ferme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A77B0F5-9273-4682-A05E-75CD20FE3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6827" y="1"/>
            <a:ext cx="3065172" cy="306517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0BC75F6-701F-4902-8F0A-85D47FAE8A96}"/>
              </a:ext>
            </a:extLst>
          </p:cNvPr>
          <p:cNvSpPr txBox="1"/>
          <p:nvPr/>
        </p:nvSpPr>
        <p:spPr>
          <a:xfrm>
            <a:off x="246846" y="5164428"/>
            <a:ext cx="11807779" cy="163121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Postulez en envoyant votre CV et quelques lignes de motivation au </a:t>
            </a:r>
            <a:r>
              <a:rPr lang="fr-FR" sz="3200" b="1" dirty="0"/>
              <a:t>cap.rallye2023@gmail.com</a:t>
            </a:r>
          </a:p>
          <a:p>
            <a:pPr algn="ctr"/>
            <a:r>
              <a:rPr lang="fr-FR" sz="3200" dirty="0"/>
              <a:t>Ou en les déposant dans l’</a:t>
            </a:r>
            <a:r>
              <a:rPr lang="fr-FR" sz="3600" b="1" dirty="0"/>
              <a:t>urne à la Vie scolaire</a:t>
            </a:r>
            <a:endParaRPr lang="fr-FR" sz="3200" b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3DF2AA8-B255-4A66-944E-727167ADB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189" y="58928"/>
            <a:ext cx="1107583" cy="14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39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128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Thème Office</vt:lpstr>
      <vt:lpstr>Evènement Cap rallye ! </vt:lpstr>
      <vt:lpstr>Cap Rallye recrute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Mathieu</dc:creator>
  <cp:lastModifiedBy>Virginie Mathieu</cp:lastModifiedBy>
  <cp:revision>3</cp:revision>
  <dcterms:created xsi:type="dcterms:W3CDTF">2023-04-19T10:00:40Z</dcterms:created>
  <dcterms:modified xsi:type="dcterms:W3CDTF">2023-04-19T10:04:25Z</dcterms:modified>
</cp:coreProperties>
</file>